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8" r:id="rId4"/>
    <p:sldId id="261" r:id="rId5"/>
    <p:sldId id="262" r:id="rId6"/>
    <p:sldId id="259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31"/>
  </p:normalViewPr>
  <p:slideViewPr>
    <p:cSldViewPr snapToGrid="0" snapToObjects="1">
      <p:cViewPr varScale="1">
        <p:scale>
          <a:sx n="97" d="100"/>
          <a:sy n="97" d="100"/>
        </p:scale>
        <p:origin x="5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04C4F-AC85-7C41-B8C4-1ACC181BF09A}" type="datetimeFigureOut">
              <a:rPr lang="en-US" smtClean="0"/>
              <a:t>1/27/21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BAD6C6-79DD-9046-8F62-04A54490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6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671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86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7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7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3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3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43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3DFFC-0C94-924E-9A45-84747AC2AD8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98A0E-60BC-3941-89BB-F15E82E20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29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ownload.slicer.org/)" TargetMode="External"/><Relationship Id="rId3" Type="http://schemas.openxmlformats.org/officeDocument/2006/relationships/hyperlink" Target="https://github.com/SlicerIGT/aigt)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Deep Learn Live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Setup tutorial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334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3D Slicer (</a:t>
            </a:r>
            <a:r>
              <a:rPr lang="en-US" dirty="0" smtClean="0">
                <a:hlinkClick r:id="rId2"/>
              </a:rPr>
              <a:t>http://download.slicer.org/)</a:t>
            </a:r>
            <a:endParaRPr lang="en-US" dirty="0" smtClean="0"/>
          </a:p>
          <a:p>
            <a:pPr lvl="1"/>
            <a:r>
              <a:rPr lang="en-US" dirty="0" smtClean="0"/>
              <a:t>Latest nightly</a:t>
            </a:r>
          </a:p>
          <a:p>
            <a:r>
              <a:rPr lang="en-US" dirty="0" smtClean="0"/>
              <a:t>Deep Learn Live (</a:t>
            </a:r>
            <a:r>
              <a:rPr lang="en-US" dirty="0" smtClean="0">
                <a:hlinkClick r:id="rId3"/>
              </a:rPr>
              <a:t>https://github.com/SlicerIGT/aigt)</a:t>
            </a:r>
            <a:endParaRPr lang="en-US" dirty="0" smtClean="0"/>
          </a:p>
          <a:p>
            <a:pPr lvl="1"/>
            <a:r>
              <a:rPr lang="en-US" dirty="0" smtClean="0"/>
              <a:t>Download/Clone in a location you will remember</a:t>
            </a:r>
          </a:p>
          <a:p>
            <a:r>
              <a:rPr lang="en-US" dirty="0" smtClean="0"/>
              <a:t>Anaconda3</a:t>
            </a:r>
          </a:p>
        </p:txBody>
      </p:sp>
    </p:spTree>
    <p:extLst>
      <p:ext uri="{BB962C8B-B14F-4D97-AF65-F5344CB8AC3E}">
        <p14:creationId xmlns:p14="http://schemas.microsoft.com/office/powerpoint/2010/main" val="724008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Anaconda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use any existing environment you’ve created that has the following packages:</a:t>
            </a:r>
          </a:p>
          <a:p>
            <a:pPr lvl="2"/>
            <a:r>
              <a:rPr lang="en-US" dirty="0" err="1" smtClean="0"/>
              <a:t>tensorflow</a:t>
            </a:r>
            <a:r>
              <a:rPr lang="en-US" dirty="0" smtClean="0"/>
              <a:t> </a:t>
            </a:r>
            <a:r>
              <a:rPr lang="en-US" dirty="0"/>
              <a:t>(version 2.1.0 or greater)</a:t>
            </a:r>
          </a:p>
          <a:p>
            <a:pPr lvl="2"/>
            <a:r>
              <a:rPr lang="en-US" dirty="0"/>
              <a:t>pandas</a:t>
            </a:r>
          </a:p>
          <a:p>
            <a:pPr lvl="2"/>
            <a:r>
              <a:rPr lang="en-US" dirty="0" err="1"/>
              <a:t>opencv</a:t>
            </a:r>
            <a:r>
              <a:rPr lang="en-US" dirty="0"/>
              <a:t>-python</a:t>
            </a:r>
          </a:p>
          <a:p>
            <a:pPr lvl="2"/>
            <a:r>
              <a:rPr lang="en-US" dirty="0" err="1" smtClean="0"/>
              <a:t>girder_client</a:t>
            </a:r>
            <a:endParaRPr lang="en-US" dirty="0" smtClean="0"/>
          </a:p>
          <a:p>
            <a:pPr lvl="2"/>
            <a:r>
              <a:rPr lang="en-US" dirty="0" err="1" smtClean="0"/>
              <a:t>matplotlib</a:t>
            </a:r>
            <a:endParaRPr lang="en-US" dirty="0" smtClean="0"/>
          </a:p>
          <a:p>
            <a:pPr lvl="2"/>
            <a:r>
              <a:rPr lang="en-US" dirty="0" err="1" smtClean="0"/>
              <a:t>scikit</a:t>
            </a:r>
            <a:r>
              <a:rPr lang="en-US" dirty="0" smtClean="0"/>
              <a:t>-learn</a:t>
            </a:r>
          </a:p>
          <a:p>
            <a:pPr lvl="2"/>
            <a:r>
              <a:rPr lang="en-US" dirty="0" err="1" smtClean="0"/>
              <a:t>pyigtl</a:t>
            </a:r>
            <a:endParaRPr lang="en-US" dirty="0" smtClean="0"/>
          </a:p>
          <a:p>
            <a:pPr lvl="1"/>
            <a:r>
              <a:rPr lang="en-US" dirty="0" smtClean="0"/>
              <a:t>All packages can be installed using pip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767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Deep Learn Live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6350391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Open the Extension Wizard from the Module Menu</a:t>
            </a:r>
          </a:p>
          <a:p>
            <a:pPr lvl="1"/>
            <a:r>
              <a:rPr lang="en-US" dirty="0" smtClean="0"/>
              <a:t>Modules -&gt; Developer Tools -&gt; Extension Wizard</a:t>
            </a:r>
          </a:p>
          <a:p>
            <a:r>
              <a:rPr lang="en-US" dirty="0" smtClean="0"/>
              <a:t>Click “Select Extension”</a:t>
            </a:r>
          </a:p>
          <a:p>
            <a:r>
              <a:rPr lang="en-US" dirty="0" smtClean="0"/>
              <a:t>Navigate to the Deep Learn Live Directory you downloaded earlier</a:t>
            </a:r>
          </a:p>
          <a:p>
            <a:r>
              <a:rPr lang="en-US" dirty="0" smtClean="0"/>
              <a:t>Select “Yes” when asked to add modules to search path</a:t>
            </a:r>
          </a:p>
        </p:txBody>
      </p:sp>
    </p:spTree>
    <p:extLst>
      <p:ext uri="{BB962C8B-B14F-4D97-AF65-F5344CB8AC3E}">
        <p14:creationId xmlns:p14="http://schemas.microsoft.com/office/powerpoint/2010/main" val="73675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Deep Learn Live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Installing the Deep Learn Live will cause some libraries to be installed in Slicer via the command line</a:t>
            </a:r>
          </a:p>
          <a:p>
            <a:r>
              <a:rPr lang="en-US" dirty="0" smtClean="0"/>
              <a:t>Wait until libraries finish downloading, then restart Slicer</a:t>
            </a:r>
          </a:p>
          <a:p>
            <a:pPr lvl="1"/>
            <a:r>
              <a:rPr lang="en-US" dirty="0" smtClean="0"/>
              <a:t>You will see a popup about the module factory manager. This is fine. </a:t>
            </a:r>
          </a:p>
          <a:p>
            <a:pPr lvl="1"/>
            <a:r>
              <a:rPr lang="en-US" dirty="0" smtClean="0"/>
              <a:t>Close and restart Slicer</a:t>
            </a:r>
          </a:p>
        </p:txBody>
      </p:sp>
    </p:spTree>
    <p:extLst>
      <p:ext uri="{BB962C8B-B14F-4D97-AF65-F5344CB8AC3E}">
        <p14:creationId xmlns:p14="http://schemas.microsoft.com/office/powerpoint/2010/main" val="1846034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</a:t>
            </a:r>
            <a:r>
              <a:rPr lang="en-US" dirty="0" err="1" smtClean="0"/>
              <a:t>Tensorflow</a:t>
            </a:r>
            <a:r>
              <a:rPr lang="en-US" dirty="0" smtClean="0"/>
              <a:t> Slicer 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Slicer’s Extension Manager</a:t>
            </a:r>
          </a:p>
          <a:p>
            <a:r>
              <a:rPr lang="en-US" dirty="0" smtClean="0"/>
              <a:t>Install Slicer Extensions</a:t>
            </a:r>
          </a:p>
          <a:p>
            <a:pPr lvl="1"/>
            <a:r>
              <a:rPr lang="en-US" dirty="0" err="1" smtClean="0"/>
              <a:t>SlicerIGT</a:t>
            </a:r>
            <a:endParaRPr lang="en-US" dirty="0" smtClean="0"/>
          </a:p>
          <a:p>
            <a:pPr lvl="1"/>
            <a:r>
              <a:rPr lang="en-US" dirty="0" err="1" smtClean="0"/>
              <a:t>SlicerOpenIGTLink</a:t>
            </a:r>
            <a:endParaRPr lang="en-US" dirty="0" smtClean="0"/>
          </a:p>
          <a:p>
            <a:pPr lvl="1"/>
            <a:r>
              <a:rPr lang="en-US" dirty="0" err="1" smtClean="0"/>
              <a:t>SlicerIGSIO</a:t>
            </a:r>
            <a:r>
              <a:rPr lang="en-US" dirty="0" smtClean="0"/>
              <a:t> </a:t>
            </a:r>
          </a:p>
          <a:p>
            <a:r>
              <a:rPr lang="en-US" dirty="0" smtClean="0"/>
              <a:t>When the installation is complete, restart Slicer as prompted</a:t>
            </a:r>
          </a:p>
        </p:txBody>
      </p:sp>
    </p:spTree>
    <p:extLst>
      <p:ext uri="{BB962C8B-B14F-4D97-AF65-F5344CB8AC3E}">
        <p14:creationId xmlns:p14="http://schemas.microsoft.com/office/powerpoint/2010/main" val="2051816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Confirm Correct Installation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restarting Slicer, check that there are no messages in the python interactor</a:t>
            </a:r>
          </a:p>
          <a:p>
            <a:r>
              <a:rPr lang="en-US" dirty="0" smtClean="0"/>
              <a:t>Under the module menu, you should see “Deep Learn Live”</a:t>
            </a:r>
          </a:p>
          <a:p>
            <a:pPr lvl="1"/>
            <a:r>
              <a:rPr lang="en-US" dirty="0" smtClean="0"/>
              <a:t>Hover over it to confirm that all three modules have been loaded</a:t>
            </a:r>
          </a:p>
          <a:p>
            <a:pPr lvl="2"/>
            <a:r>
              <a:rPr lang="en-US" dirty="0" smtClean="0"/>
              <a:t>Data Collection</a:t>
            </a:r>
          </a:p>
          <a:p>
            <a:pPr lvl="2"/>
            <a:r>
              <a:rPr lang="en-US" dirty="0" smtClean="0"/>
              <a:t>Run Neural Net</a:t>
            </a:r>
          </a:p>
          <a:p>
            <a:pPr lvl="2"/>
            <a:r>
              <a:rPr lang="en-US" dirty="0" smtClean="0"/>
              <a:t>Train Neural Net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2663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4099</TotalTime>
  <Words>238</Words>
  <Application>Microsoft Macintosh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Arial</vt:lpstr>
      <vt:lpstr>Office Theme</vt:lpstr>
      <vt:lpstr>Deep Learn Live</vt:lpstr>
      <vt:lpstr>Requirements</vt:lpstr>
      <vt:lpstr>Setup Anaconda Environment</vt:lpstr>
      <vt:lpstr>Install Deep Learn Live  </vt:lpstr>
      <vt:lpstr>Install Deep Learn Live</vt:lpstr>
      <vt:lpstr>Install Tensorflow Slicer Extensions</vt:lpstr>
      <vt:lpstr>Confirm Correct Installation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Learn Live</dc:title>
  <dc:creator>Rebecca Hisey</dc:creator>
  <cp:lastModifiedBy>Rebecca Hisey</cp:lastModifiedBy>
  <cp:revision>18</cp:revision>
  <dcterms:created xsi:type="dcterms:W3CDTF">2021-01-23T19:45:59Z</dcterms:created>
  <dcterms:modified xsi:type="dcterms:W3CDTF">2021-01-27T16:54:53Z</dcterms:modified>
</cp:coreProperties>
</file>